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5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12025A-E49D-4DB4-AD1E-DEB51A19C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BF01B2-5686-4DE4-8733-C78740E1C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0673FC-DC6D-4DC3-9C86-6106CF17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817387-2EF8-4625-83FA-7B6D6854A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CC6C4A-CA28-4E25-BB4D-0930C4D6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47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E5B2F-4705-4AD6-8FD4-48B59D96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FD2A1F-5DC7-42BB-99ED-DE8E5E31B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EC390E-EA93-4404-BBBA-70636FE0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2D5489-16CE-45ED-9EA9-68106087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993C47-95E1-4753-81AA-274E7B75E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87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D68C0E2-C07C-4FEB-8662-9971C5203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EE9D6A4-8A1D-4300-802D-6F8C5B5D6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B8CF09-D3A3-4F28-AD29-D83AC2308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F9A2D7-42AC-475D-883F-3F290C272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E4006B-864B-4014-8A4D-425B397C4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72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B9CE87-A662-451E-BEEF-4530D05DA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271038-946F-44A9-83E0-AD52090CA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0C4F9C-831E-4E4F-BE2B-DE59591A6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C44367-5729-4CE7-A661-CDC52DE45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61DE66-2697-4A1C-BC83-F973DC4E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14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3795EE-5397-4C2E-BC8C-64C488F8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74E144-4F03-4D63-9F53-8E33432A2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EAE9B5-781F-4760-AA90-6E974887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B4F2CD-1722-4413-BAC2-06237897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C7A6B5-764D-4E66-8A9F-9B03EB995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82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C0E13E-A3B3-4E64-A838-E744EEDE8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DA1E7C-4848-45A2-B7F4-FFDBCBBCB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79127A-335D-4334-9B1C-B4894B97C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3C6808-8822-4F8C-959E-CAFBD7AF0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8E6BB6-6ACC-48CC-A19A-ABFE03D66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F50B38-C065-4A4E-82E1-B0BE158C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09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1E991B-CCC6-47CA-8BE5-C56B730B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8EBD60-180C-4292-8940-BE620FE32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E160D8-C4CE-4CF9-877F-D76E5C259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12419B-E026-4704-9B38-982F38897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A961EC0-8F14-4255-9CEE-D41927856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BC3A91-B4C9-4780-A2D8-81BBE0E7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346694-3AE7-43D3-95C5-D8527AFE4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DAA26B-4AD4-47B4-BFFB-9C54BC56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BFA86E-1884-44B7-AD9A-BE8C17BA8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F0C5143-C875-46B6-90BC-44BBB381B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0E7EDBD-5FA7-4572-AAF8-E7DF0E6F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A4B85D-1FCB-4B8D-9858-21DD132F4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57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F92BE8-A4A1-4F2A-9815-A961CFA07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C92A755-BF04-471F-B62E-27EBC4364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234500-052A-4105-BA75-3E897B97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0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C13128-361D-44D4-8E24-FAD31DE9D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F6EEB1-9CE1-4800-96BA-A00FA86FC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29149D-8976-48A0-9286-FC5693DF5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79B841-6F4C-4A53-A462-542DC45B6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144B60-BF9B-4F17-8FFE-7FD47EEAC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99BB21-196B-4944-A12A-DAF28FAB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77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3FF9B-B4D0-4E54-8D33-6456FDDA1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D9520A-DBF0-4E9F-966D-66E64A6E3B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674A00-DB0A-4048-883F-3EA446F02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9D6D64-E66B-47F6-B3E1-8592E7D5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29DCDC-007C-4DFC-B9B6-12A6D26C1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690C59-BDF3-4A0F-80D4-4B2F9BC18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8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254BED-A5A7-4665-9403-A42DCBC03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6F75E6-8787-4272-A9B1-009ECF95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8DAA1B-9277-4179-9CD9-D15763C08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441DA-037C-4880-89D2-78D2329F6740}" type="datetimeFigureOut">
              <a:rPr lang="fr-FR" smtClean="0"/>
              <a:t>18/09/2019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9DF554-EFF9-4F4C-8C34-FDAC9B2F8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36DD63-B3DC-4E28-848E-E52AE9D89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83A02-F795-4BFD-8478-F6806D26F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3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8F773E-4880-48A3-B9D4-5496EAB4F37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fr-FR" dirty="0"/>
              <a:t>Bienvenue dans la classe des CE1 de Mermoz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8F8E81C1-5315-44C8-A9F6-4B24D5EC46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8806" y="1892251"/>
            <a:ext cx="7368093" cy="3815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03255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1D07B3-08BD-489A-92BA-275BB4232F2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Evaluations nationales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2A810D-6126-4E5A-974B-C762B5B0054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1600" dirty="0"/>
              <a:t>●</a:t>
            </a:r>
            <a:r>
              <a:rPr lang="fr-FR" dirty="0"/>
              <a:t>Comment elles se présentent</a:t>
            </a:r>
          </a:p>
          <a:p>
            <a:pPr marL="0" indent="0" algn="just">
              <a:buNone/>
            </a:pPr>
            <a:r>
              <a:rPr lang="fr-FR" sz="1600" dirty="0"/>
              <a:t>●</a:t>
            </a:r>
            <a:r>
              <a:rPr lang="fr-FR" dirty="0"/>
              <a:t>Comment elles se passent</a:t>
            </a:r>
          </a:p>
          <a:p>
            <a:pPr marL="0" indent="0" algn="just">
              <a:buNone/>
            </a:pPr>
            <a:r>
              <a:rPr lang="fr-FR" sz="1600" dirty="0"/>
              <a:t>●</a:t>
            </a:r>
            <a:r>
              <a:rPr lang="fr-FR" dirty="0"/>
              <a:t>Les résultats</a:t>
            </a:r>
          </a:p>
        </p:txBody>
      </p:sp>
    </p:spTree>
    <p:extLst>
      <p:ext uri="{BB962C8B-B14F-4D97-AF65-F5344CB8AC3E}">
        <p14:creationId xmlns:p14="http://schemas.microsoft.com/office/powerpoint/2010/main" val="361788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7AB90-4916-459B-AAF4-5799DE41C2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 dirty="0"/>
              <a:t>Généralités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D1E090-14A8-4437-871A-16BD98501A8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just"/>
            <a:r>
              <a:rPr lang="fr-FR" dirty="0"/>
              <a:t>Horaires de l’école: 8h30-11h30 et 13h30-16h30, ouverture des portes 10 mn avant soit à 8h20 et 13h20. </a:t>
            </a:r>
          </a:p>
          <a:p>
            <a:pPr algn="just"/>
            <a:r>
              <a:rPr lang="fr-FR" dirty="0"/>
              <a:t>Si un élève absent penser à prévenir l’école</a:t>
            </a:r>
          </a:p>
          <a:p>
            <a:pPr algn="just"/>
            <a:r>
              <a:rPr lang="fr-FR" dirty="0"/>
              <a:t>Cantine, goûter, étude, garderie, NAP, centre, anglais, si un changement d’habitude prévenir dans le cahier de liaison.</a:t>
            </a:r>
          </a:p>
          <a:p>
            <a:pPr algn="just"/>
            <a:r>
              <a:rPr lang="fr-FR" dirty="0"/>
              <a:t>Nous ne pouvons donner aucun médicament sauf PAI. Si votre enfant à un traitement ponctuel important à suivre, prendre contact avec le directeur.</a:t>
            </a:r>
          </a:p>
          <a:p>
            <a:pPr algn="just"/>
            <a:r>
              <a:rPr lang="fr-FR" dirty="0"/>
              <a:t>Il manque encore quelques attestations d’assurance</a:t>
            </a:r>
          </a:p>
        </p:txBody>
      </p:sp>
    </p:spTree>
    <p:extLst>
      <p:ext uri="{BB962C8B-B14F-4D97-AF65-F5344CB8AC3E}">
        <p14:creationId xmlns:p14="http://schemas.microsoft.com/office/powerpoint/2010/main" val="185009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C62C2-A507-4A44-B56D-B7C0D9ADB4C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La classe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7F78CE-B2C8-49D5-9FA2-7E1A52F34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25 élèves:</a:t>
            </a:r>
          </a:p>
          <a:p>
            <a:pPr>
              <a:buFontTx/>
              <a:buChar char="-"/>
            </a:pPr>
            <a:r>
              <a:rPr lang="fr-FR" dirty="0"/>
              <a:t>7 garçons</a:t>
            </a:r>
          </a:p>
          <a:p>
            <a:pPr>
              <a:buFontTx/>
              <a:buChar char="-"/>
            </a:pPr>
            <a:r>
              <a:rPr lang="fr-FR" dirty="0"/>
              <a:t>18 filles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Classe vivante, élèves curieux, participants beaucoup mais bavards. Problème d’écoute aux moments des passations des consignes, de la mise au travail mais on travaille dessus.</a:t>
            </a:r>
          </a:p>
          <a:p>
            <a:pPr marL="0" indent="0">
              <a:buNone/>
            </a:pPr>
            <a:r>
              <a:rPr lang="fr-FR" dirty="0"/>
              <a:t>Cette année apprendre à gérer cela (moment et niveau sonore)</a:t>
            </a:r>
          </a:p>
          <a:p>
            <a:pPr marL="0" indent="0">
              <a:buNone/>
            </a:pPr>
            <a:r>
              <a:rPr lang="fr-FR" dirty="0"/>
              <a:t>Les anniversaires: pas obligatoires mais possibles. Prévenir à l’avance, surtout si plusieurs élèves du même mois.</a:t>
            </a:r>
          </a:p>
        </p:txBody>
      </p:sp>
    </p:spTree>
    <p:extLst>
      <p:ext uri="{BB962C8B-B14F-4D97-AF65-F5344CB8AC3E}">
        <p14:creationId xmlns:p14="http://schemas.microsoft.com/office/powerpoint/2010/main" val="2412324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373156-F6CC-4ECF-BD1D-E50404B39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Le matériel des élèves: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F4DAB8-5602-4F35-AB6F-398825D61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060"/>
            <a:ext cx="10515600" cy="4281903"/>
          </a:xfrm>
          <a:ln>
            <a:solidFill>
              <a:srgbClr val="00B0F0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fr-FR" dirty="0"/>
              <a:t>Un petit cahier vert du jour</a:t>
            </a:r>
          </a:p>
          <a:p>
            <a:pPr algn="just"/>
            <a:r>
              <a:rPr lang="fr-FR" dirty="0"/>
              <a:t>Un grand cahier pour questionner le monde</a:t>
            </a:r>
          </a:p>
          <a:p>
            <a:pPr algn="just"/>
            <a:r>
              <a:rPr lang="fr-FR" dirty="0"/>
              <a:t>Un cahier de leçon de français</a:t>
            </a:r>
          </a:p>
          <a:p>
            <a:pPr algn="just"/>
            <a:r>
              <a:rPr lang="fr-FR" dirty="0"/>
              <a:t>Un cahier de leçon de maths</a:t>
            </a:r>
          </a:p>
          <a:p>
            <a:pPr lvl="0" algn="just"/>
            <a:r>
              <a:rPr lang="fr-FR" dirty="0">
                <a:solidFill>
                  <a:prstClr val="black"/>
                </a:solidFill>
              </a:rPr>
              <a:t>Deux fichiers de maths (numération-problème et géométrie)</a:t>
            </a:r>
            <a:endParaRPr lang="fr-FR" dirty="0"/>
          </a:p>
          <a:p>
            <a:pPr algn="just"/>
            <a:r>
              <a:rPr lang="fr-FR" dirty="0"/>
              <a:t>Un lutin pour la lecture</a:t>
            </a:r>
          </a:p>
          <a:p>
            <a:pPr algn="just"/>
            <a:r>
              <a:rPr lang="fr-FR" dirty="0"/>
              <a:t>Un cahier de poésie</a:t>
            </a:r>
          </a:p>
          <a:p>
            <a:pPr algn="just"/>
            <a:r>
              <a:rPr lang="fr-FR" dirty="0"/>
              <a:t>Un cahier de liaison orange</a:t>
            </a:r>
          </a:p>
          <a:p>
            <a:pPr algn="just"/>
            <a:r>
              <a:rPr lang="fr-FR" dirty="0"/>
              <a:t>Un cahier de texte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521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AE0699-1BB8-4F3B-B74E-C1D234D6BB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Manuels et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63EC64-932E-4145-B7A5-F626EB769CF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just"/>
            <a:endParaRPr lang="fr-FR" dirty="0"/>
          </a:p>
          <a:p>
            <a:pPr algn="just"/>
            <a:r>
              <a:rPr lang="fr-FR" dirty="0"/>
              <a:t>Maths: </a:t>
            </a:r>
            <a:r>
              <a:rPr lang="fr-FR" dirty="0" err="1"/>
              <a:t>Capmaths</a:t>
            </a:r>
            <a:endParaRPr lang="fr-FR" dirty="0"/>
          </a:p>
          <a:p>
            <a:pPr algn="just"/>
            <a:r>
              <a:rPr lang="fr-FR" dirty="0"/>
              <a:t>Français: Faire de la grammaire au ce1 ( travail à partir de textes, manipulations)</a:t>
            </a:r>
          </a:p>
          <a:p>
            <a:pPr algn="just"/>
            <a:r>
              <a:rPr lang="fr-FR" dirty="0"/>
              <a:t>Projets de l’année: thème de l’eau (QLM, EMC, langage oral, production d’écrit), défi sciences et théâtre avec les CP-CE1 de Mme Brunelle, spectacle.</a:t>
            </a:r>
          </a:p>
          <a:p>
            <a:pPr algn="just"/>
            <a:r>
              <a:rPr lang="fr-FR" dirty="0"/>
              <a:t>Candidature pour une classe transportée à la mer mais pas assuré, réponse en attente.</a:t>
            </a:r>
          </a:p>
        </p:txBody>
      </p:sp>
    </p:spTree>
    <p:extLst>
      <p:ext uri="{BB962C8B-B14F-4D97-AF65-F5344CB8AC3E}">
        <p14:creationId xmlns:p14="http://schemas.microsoft.com/office/powerpoint/2010/main" val="627084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96036AF-1678-4D3E-BF30-615E6EFF7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998994"/>
              </p:ext>
            </p:extLst>
          </p:nvPr>
        </p:nvGraphicFramePr>
        <p:xfrm>
          <a:off x="1325217" y="848139"/>
          <a:ext cx="9213877" cy="4964432"/>
        </p:xfrm>
        <a:graphic>
          <a:graphicData uri="http://schemas.openxmlformats.org/drawingml/2006/table">
            <a:tbl>
              <a:tblPr firstRow="1" firstCol="1" bandRow="1"/>
              <a:tblGrid>
                <a:gridCol w="1023837">
                  <a:extLst>
                    <a:ext uri="{9D8B030D-6E8A-4147-A177-3AD203B41FA5}">
                      <a16:colId xmlns:a16="http://schemas.microsoft.com/office/drawing/2014/main" val="1315129768"/>
                    </a:ext>
                  </a:extLst>
                </a:gridCol>
                <a:gridCol w="1679620">
                  <a:extLst>
                    <a:ext uri="{9D8B030D-6E8A-4147-A177-3AD203B41FA5}">
                      <a16:colId xmlns:a16="http://schemas.microsoft.com/office/drawing/2014/main" val="794043946"/>
                    </a:ext>
                  </a:extLst>
                </a:gridCol>
                <a:gridCol w="1680278">
                  <a:extLst>
                    <a:ext uri="{9D8B030D-6E8A-4147-A177-3AD203B41FA5}">
                      <a16:colId xmlns:a16="http://schemas.microsoft.com/office/drawing/2014/main" val="3609758400"/>
                    </a:ext>
                  </a:extLst>
                </a:gridCol>
                <a:gridCol w="1586125">
                  <a:extLst>
                    <a:ext uri="{9D8B030D-6E8A-4147-A177-3AD203B41FA5}">
                      <a16:colId xmlns:a16="http://schemas.microsoft.com/office/drawing/2014/main" val="3769934169"/>
                    </a:ext>
                  </a:extLst>
                </a:gridCol>
                <a:gridCol w="1586783">
                  <a:extLst>
                    <a:ext uri="{9D8B030D-6E8A-4147-A177-3AD203B41FA5}">
                      <a16:colId xmlns:a16="http://schemas.microsoft.com/office/drawing/2014/main" val="2869081788"/>
                    </a:ext>
                  </a:extLst>
                </a:gridCol>
                <a:gridCol w="1657234">
                  <a:extLst>
                    <a:ext uri="{9D8B030D-6E8A-4147-A177-3AD203B41FA5}">
                      <a16:colId xmlns:a16="http://schemas.microsoft.com/office/drawing/2014/main" val="4186437784"/>
                    </a:ext>
                  </a:extLst>
                </a:gridCol>
              </a:tblGrid>
              <a:tr h="25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VENDREDI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697216"/>
                  </a:ext>
                </a:extLst>
              </a:tr>
              <a:tr h="1059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8h30- 9h15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Accueil, rituels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Calcul mental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Dictée flash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Accueil, rituels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Calcul mental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Dictée flash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Accueil, rituels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Devoirs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Calcul mental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Dictée flash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Accueil, rituels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Calcul mental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Accueil, rituels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Devoirs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Anglais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89875"/>
                  </a:ext>
                </a:extLst>
              </a:tr>
              <a:tr h="7914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9h15-10h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Etude de la langue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Etude de la langue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Etude de la langue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Dictée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Phonologie / orthographe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EMC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761844"/>
                  </a:ext>
                </a:extLst>
              </a:tr>
              <a:tr h="25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10h-10h15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855794"/>
                  </a:ext>
                </a:extLst>
              </a:tr>
              <a:tr h="523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10h15- 11h30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Ecriture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Ecriture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Arts plastiques / Projet / Remédiation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822766"/>
                  </a:ext>
                </a:extLst>
              </a:tr>
              <a:tr h="25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11h30-13h30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986670"/>
                  </a:ext>
                </a:extLst>
              </a:tr>
              <a:tr h="7914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13h30- 14h15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Lecture offerte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Anglais / Poésie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2A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Lecture offerte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Vocabulaire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Production d’écrit /</a:t>
                      </a: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Arts visuels / Poésie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566920"/>
                  </a:ext>
                </a:extLst>
              </a:tr>
              <a:tr h="25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14h15-15h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Lecture Compréhension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Lecture Compréhension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EPS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300105"/>
                  </a:ext>
                </a:extLst>
              </a:tr>
              <a:tr h="255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15h-15h15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148989"/>
                  </a:ext>
                </a:extLst>
              </a:tr>
              <a:tr h="523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15h15-16h30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Questionner le monde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Devoirs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Questionner le monde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Devoirs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Musique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Devoirs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2A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8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41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2C73FB-B5FF-41FE-AC37-3AA36E58FCF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Horaires d’enseignement du cycle 2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0CA022F-B336-4776-9A21-6102AF0D87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246656"/>
              </p:ext>
            </p:extLst>
          </p:nvPr>
        </p:nvGraphicFramePr>
        <p:xfrm>
          <a:off x="848139" y="2263934"/>
          <a:ext cx="10505661" cy="3474720"/>
        </p:xfrm>
        <a:graphic>
          <a:graphicData uri="http://schemas.openxmlformats.org/drawingml/2006/table">
            <a:tbl>
              <a:tblPr/>
              <a:tblGrid>
                <a:gridCol w="3495261">
                  <a:extLst>
                    <a:ext uri="{9D8B030D-6E8A-4147-A177-3AD203B41FA5}">
                      <a16:colId xmlns:a16="http://schemas.microsoft.com/office/drawing/2014/main" val="100892747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1184878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9878638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DOMAINES DISCIPLINAIRES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DURÉE ANNUELLE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DURÉE HEBDOMADAIRE MOYENNE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238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/>
                        <a:t>Français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360 heures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10 heures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5001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Mathématiques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180 heures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5 heures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9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EPS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108 heures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3 heures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81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Langue vivante (étrangères ou régionales)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54 heures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1 h 30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514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/>
                        <a:t>Enseignements artistiques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72 heures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2 heures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459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/>
                        <a:t>Questionner le monde + Enseignement moral et civique **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90 heures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 h 30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523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/>
                        <a:t>TOTAL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864 heures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24 heures*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33127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645821E-72A1-43C5-805A-00E3BD3FB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3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Cycle des apprentissages fondamentaux (CP-CE1-CE2)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95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30ADB-AD72-4F9D-B3DC-5747F6E15C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Divers: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0045A9-FCF7-4E61-8689-859996263FB7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fr-FR" dirty="0"/>
          </a:p>
          <a:p>
            <a:pPr algn="just"/>
            <a:r>
              <a:rPr lang="fr-FR" dirty="0"/>
              <a:t>Les règles de vie de la classe</a:t>
            </a:r>
          </a:p>
          <a:p>
            <a:pPr algn="just"/>
            <a:r>
              <a:rPr lang="fr-FR" dirty="0"/>
              <a:t>La fusée du comportement</a:t>
            </a:r>
          </a:p>
          <a:p>
            <a:pPr algn="just"/>
            <a:r>
              <a:rPr lang="fr-FR" dirty="0"/>
              <a:t>Les rituels</a:t>
            </a:r>
          </a:p>
          <a:p>
            <a:pPr algn="just"/>
            <a:r>
              <a:rPr lang="fr-FR" dirty="0"/>
              <a:t>Les devoirs (mots de la dictée, lecture, leçons, poésie)</a:t>
            </a:r>
          </a:p>
          <a:p>
            <a:pPr algn="just"/>
            <a:r>
              <a:rPr lang="fr-FR" dirty="0"/>
              <a:t>RDV parents/enseignante</a:t>
            </a:r>
          </a:p>
          <a:p>
            <a:pPr algn="just"/>
            <a:r>
              <a:rPr lang="fr-FR" dirty="0"/>
              <a:t>Coopérative scolaire</a:t>
            </a:r>
          </a:p>
        </p:txBody>
      </p:sp>
    </p:spTree>
    <p:extLst>
      <p:ext uri="{BB962C8B-B14F-4D97-AF65-F5344CB8AC3E}">
        <p14:creationId xmlns:p14="http://schemas.microsoft.com/office/powerpoint/2010/main" val="200037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B4F98D-F83D-40B6-B24C-908B266CDFC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Activités: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56B123-85B7-4278-A7B8-2503D9A5088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endParaRPr lang="fr-FR" dirty="0"/>
          </a:p>
          <a:p>
            <a:r>
              <a:rPr lang="fr-FR" dirty="0"/>
              <a:t>Défi sciences</a:t>
            </a:r>
          </a:p>
          <a:p>
            <a:r>
              <a:rPr lang="fr-FR" dirty="0"/>
              <a:t>Piscine: le lundi à 14h40 du 16/03 au 06/6</a:t>
            </a:r>
          </a:p>
          <a:p>
            <a:r>
              <a:rPr lang="fr-FR" dirty="0"/>
              <a:t>Sport spécialité: demande pour judo ou foot, en attente réponse</a:t>
            </a:r>
          </a:p>
          <a:p>
            <a:r>
              <a:rPr lang="fr-FR" dirty="0"/>
              <a:t>Musique, le jeudi de 15h15 à 16h avec Bruno Marlin</a:t>
            </a:r>
          </a:p>
          <a:p>
            <a:r>
              <a:rPr lang="fr-FR" dirty="0"/>
              <a:t>École et cinéma: </a:t>
            </a:r>
          </a:p>
          <a:p>
            <a:pPr>
              <a:buFontTx/>
              <a:buChar char="-"/>
            </a:pPr>
            <a:r>
              <a:rPr lang="fr-FR" i="1" dirty="0"/>
              <a:t>Les aventures du prince Ahmed (Lotte </a:t>
            </a:r>
            <a:r>
              <a:rPr lang="fr-FR" i="1" dirty="0" err="1"/>
              <a:t>Reiniger</a:t>
            </a:r>
            <a:r>
              <a:rPr lang="fr-FR" i="1" dirty="0"/>
              <a:t>, 1926)</a:t>
            </a:r>
          </a:p>
          <a:p>
            <a:pPr>
              <a:buFontTx/>
              <a:buChar char="-"/>
            </a:pPr>
            <a:r>
              <a:rPr lang="fr-FR" i="1" dirty="0" err="1"/>
              <a:t>Kérity</a:t>
            </a:r>
            <a:r>
              <a:rPr lang="fr-FR" i="1" dirty="0"/>
              <a:t>, la maison des contes (Dominique </a:t>
            </a:r>
            <a:r>
              <a:rPr lang="fr-FR" i="1" dirty="0" err="1"/>
              <a:t>Monféry</a:t>
            </a:r>
            <a:r>
              <a:rPr lang="fr-FR" i="1" dirty="0"/>
              <a:t>, 2009)</a:t>
            </a:r>
          </a:p>
          <a:p>
            <a:pPr>
              <a:buFontTx/>
              <a:buChar char="-"/>
            </a:pPr>
            <a:r>
              <a:rPr lang="fr-FR" i="1" dirty="0"/>
              <a:t>Le magicien d’Oz ( Victor Flemming)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57965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592</Words>
  <Application>Microsoft Office PowerPoint</Application>
  <PresentationFormat>Grand écran</PresentationFormat>
  <Paragraphs>153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Thème Office</vt:lpstr>
      <vt:lpstr>Bienvenue dans la classe des CE1 de Mermoz</vt:lpstr>
      <vt:lpstr>Généralités</vt:lpstr>
      <vt:lpstr>La classe</vt:lpstr>
      <vt:lpstr>Le matériel des élèves:</vt:lpstr>
      <vt:lpstr>Manuels et projet</vt:lpstr>
      <vt:lpstr>Présentation PowerPoint</vt:lpstr>
      <vt:lpstr>Horaires d’enseignement du cycle 2</vt:lpstr>
      <vt:lpstr>Divers: </vt:lpstr>
      <vt:lpstr>Activités: </vt:lpstr>
      <vt:lpstr>Evaluations nationales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 dans la classe des CE2</dc:title>
  <dc:creator>Aude</dc:creator>
  <cp:lastModifiedBy>Aude</cp:lastModifiedBy>
  <cp:revision>19</cp:revision>
  <dcterms:created xsi:type="dcterms:W3CDTF">2018-09-16T20:20:43Z</dcterms:created>
  <dcterms:modified xsi:type="dcterms:W3CDTF">2019-09-18T20:32:14Z</dcterms:modified>
</cp:coreProperties>
</file>